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963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5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071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2738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5174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5142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1514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3618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203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81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680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11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4281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9871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501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378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9214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44255E1-74F9-4DD3-B068-3F2059DAD219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41310-B129-453D-8EE3-F33CDAC623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98626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81AE78-FDCD-4B4B-902F-BEA9D777DD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Werkwoorden quiz (t.t.)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32DF91A-3964-423A-A663-07533ADA93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Annelore Peetroons</a:t>
            </a:r>
          </a:p>
        </p:txBody>
      </p:sp>
    </p:spTree>
    <p:extLst>
      <p:ext uri="{BB962C8B-B14F-4D97-AF65-F5344CB8AC3E}">
        <p14:creationId xmlns:p14="http://schemas.microsoft.com/office/powerpoint/2010/main" val="2213134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68284E-5C23-4C34-BEAA-11E58E002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1904013"/>
            <a:ext cx="9404723" cy="1400530"/>
          </a:xfrm>
        </p:spPr>
        <p:txBody>
          <a:bodyPr/>
          <a:lstStyle/>
          <a:p>
            <a:pPr algn="ctr"/>
            <a:r>
              <a:rPr lang="nl-NL" sz="19900" dirty="0"/>
              <a:t>Hij wil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67EC8D-CB07-4B26-A8DC-14E59DBDE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3801947-34DB-4080-B7DC-90A175316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347" y="30984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31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945C32-063C-42C9-8749-52B1F96B4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503" y="2052918"/>
            <a:ext cx="9404723" cy="1400530"/>
          </a:xfrm>
        </p:spPr>
        <p:txBody>
          <a:bodyPr/>
          <a:lstStyle/>
          <a:p>
            <a:r>
              <a:rPr lang="nl-NL" sz="8000" dirty="0"/>
              <a:t>Jullie </a:t>
            </a:r>
            <a:r>
              <a:rPr lang="nl-NL" sz="8000" dirty="0" err="1"/>
              <a:t>slaapen</a:t>
            </a:r>
            <a:endParaRPr lang="nl-NL" sz="80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40DE43-EF16-4C44-8187-AEE9A2B9C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9C02C75-A3F0-48FC-933C-75081FB98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347" y="30984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89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9C3C2C-4678-4C2E-81B2-AFDCAC652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20" y="2348629"/>
            <a:ext cx="9404723" cy="1400530"/>
          </a:xfrm>
        </p:spPr>
        <p:txBody>
          <a:bodyPr/>
          <a:lstStyle/>
          <a:p>
            <a:pPr algn="ctr"/>
            <a:r>
              <a:rPr lang="nl-NL" sz="9600" dirty="0"/>
              <a:t>Wij roepen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1DC9B4C-0463-4FC0-B01F-F6BF9B37A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DDA31C6-E42D-4BE2-8348-CE35617F8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6640" y="310393"/>
            <a:ext cx="2091786" cy="209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75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65A95E-C111-4DA8-8E41-DEB439EC5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832" y="1828512"/>
            <a:ext cx="9404723" cy="1400530"/>
          </a:xfrm>
        </p:spPr>
        <p:txBody>
          <a:bodyPr/>
          <a:lstStyle/>
          <a:p>
            <a:pPr algn="ctr"/>
            <a:r>
              <a:rPr lang="nl-NL" sz="13800" dirty="0"/>
              <a:t>Ik word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47495F-8550-4B61-92B3-19B1AAF51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AC195BB-F661-46C9-A82F-744BE5754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6640" y="310393"/>
            <a:ext cx="2091786" cy="209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57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74C32D-37B1-42A3-AFB4-4E8EE505D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2130517"/>
            <a:ext cx="9404723" cy="1400530"/>
          </a:xfrm>
        </p:spPr>
        <p:txBody>
          <a:bodyPr/>
          <a:lstStyle/>
          <a:p>
            <a:pPr algn="ctr"/>
            <a:r>
              <a:rPr lang="nl-NL" sz="13800" dirty="0"/>
              <a:t>Hij brandt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3543F6-AFF1-464E-A87F-1D95F3A0A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130517"/>
            <a:ext cx="8946541" cy="4195481"/>
          </a:xfrm>
        </p:spPr>
        <p:txBody>
          <a:bodyPr/>
          <a:lstStyle/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40ED87F-A2F9-4566-A78C-71722B7543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6640" y="310393"/>
            <a:ext cx="2091786" cy="209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70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4CB3BE-32DD-45A6-9330-D52C08CCD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23" y="2052918"/>
            <a:ext cx="9404723" cy="1400530"/>
          </a:xfrm>
        </p:spPr>
        <p:txBody>
          <a:bodyPr/>
          <a:lstStyle/>
          <a:p>
            <a:pPr algn="ctr"/>
            <a:r>
              <a:rPr lang="nl-NL" sz="13800" dirty="0"/>
              <a:t>Ik kookt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E634DD-1098-48E8-BAAB-5A01DFA6C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EE850B7-E8FE-48A0-A3B8-485F1EC2B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347" y="30984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14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F1307-D1DF-453D-A30C-050C1AC06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191" y="2586318"/>
            <a:ext cx="9404723" cy="1400530"/>
          </a:xfrm>
        </p:spPr>
        <p:txBody>
          <a:bodyPr/>
          <a:lstStyle/>
          <a:p>
            <a:pPr algn="ctr"/>
            <a:r>
              <a:rPr lang="nl-NL" sz="11500" dirty="0"/>
              <a:t>Ik dans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CC10EF5-090A-4292-B6A2-7B06FE76D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6640" y="310393"/>
            <a:ext cx="2091786" cy="209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31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B796E-AD37-44F2-AE44-114E9502B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399" y="2382186"/>
            <a:ext cx="9404723" cy="1400530"/>
          </a:xfrm>
        </p:spPr>
        <p:txBody>
          <a:bodyPr/>
          <a:lstStyle/>
          <a:p>
            <a:pPr algn="ctr"/>
            <a:r>
              <a:rPr lang="nl-NL" sz="8800" dirty="0"/>
              <a:t>Hij tekenen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04707CE-4E14-4AAC-9510-B2EE62EA8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347" y="30984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99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C1AE96-9B55-42C7-A103-C810D0F27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2449298"/>
            <a:ext cx="9404723" cy="1400530"/>
          </a:xfrm>
        </p:spPr>
        <p:txBody>
          <a:bodyPr/>
          <a:lstStyle/>
          <a:p>
            <a:pPr algn="ctr"/>
            <a:r>
              <a:rPr lang="nl-NL" sz="8800" dirty="0"/>
              <a:t>Wij loop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695B352-CE2C-417C-80C3-6CCEA8BF2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347" y="30984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5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A70A03-5993-482C-A079-EA94AFDBA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341" y="2289907"/>
            <a:ext cx="9404723" cy="1400530"/>
          </a:xfrm>
        </p:spPr>
        <p:txBody>
          <a:bodyPr/>
          <a:lstStyle/>
          <a:p>
            <a:pPr algn="ctr"/>
            <a:r>
              <a:rPr lang="nl-NL" sz="9600" dirty="0"/>
              <a:t>Ik eet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DFA78EA-817D-469A-BF43-3C7B8A1FD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6640" y="310393"/>
            <a:ext cx="2091786" cy="209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96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90B153-618F-42CC-91B5-B6C49A842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171" y="2407353"/>
            <a:ext cx="9404723" cy="1400530"/>
          </a:xfrm>
        </p:spPr>
        <p:txBody>
          <a:bodyPr/>
          <a:lstStyle/>
          <a:p>
            <a:pPr algn="ctr"/>
            <a:r>
              <a:rPr lang="nl-NL" sz="8800" dirty="0"/>
              <a:t>Hij wordt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8214D9E-DCC2-4D26-8C41-FD7617F9D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6640" y="310393"/>
            <a:ext cx="2091786" cy="209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2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8319D-D855-4A3D-9369-17C71B78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508" y="2432520"/>
            <a:ext cx="9404723" cy="1400530"/>
          </a:xfrm>
        </p:spPr>
        <p:txBody>
          <a:bodyPr/>
          <a:lstStyle/>
          <a:p>
            <a:pPr algn="ctr"/>
            <a:r>
              <a:rPr lang="nl-NL" sz="11500" dirty="0"/>
              <a:t>Ik</a:t>
            </a:r>
            <a:r>
              <a:rPr lang="nl-NL" sz="5400" dirty="0"/>
              <a:t> </a:t>
            </a:r>
            <a:r>
              <a:rPr lang="nl-NL" sz="11500" dirty="0"/>
              <a:t>biedt</a:t>
            </a:r>
            <a:endParaRPr lang="nl-NL" sz="5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ABDC223-049F-441D-A0D9-91B9B17C3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347" y="30984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1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C82539-CE46-48D8-B2FF-569512B9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20" y="2289907"/>
            <a:ext cx="9404723" cy="1400530"/>
          </a:xfrm>
        </p:spPr>
        <p:txBody>
          <a:bodyPr/>
          <a:lstStyle/>
          <a:p>
            <a:pPr algn="ctr"/>
            <a:r>
              <a:rPr lang="nl-NL" sz="13800" dirty="0"/>
              <a:t>Ik drink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0F3E0C-B9EB-47B6-AA81-A4C3D6CC1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FB8343F-2ECB-4E97-B0CD-1A37ED36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6640" y="310393"/>
            <a:ext cx="2091786" cy="209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59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E5C72A-F087-4D2C-AEA3-7663A53EF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20" y="2365407"/>
            <a:ext cx="9404723" cy="1400530"/>
          </a:xfrm>
        </p:spPr>
        <p:txBody>
          <a:bodyPr/>
          <a:lstStyle/>
          <a:p>
            <a:pPr algn="ctr"/>
            <a:r>
              <a:rPr lang="nl-NL" sz="11500" dirty="0"/>
              <a:t>Wij </a:t>
            </a:r>
            <a:r>
              <a:rPr lang="nl-NL" sz="11500" dirty="0" err="1"/>
              <a:t>houdten</a:t>
            </a:r>
            <a:endParaRPr lang="nl-NL" sz="115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EBBEB3-E07A-4AB6-AE04-19B1F4129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61C1906-91D3-4791-82CA-11C979552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347" y="30984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22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38</Words>
  <Application>Microsoft Office PowerPoint</Application>
  <PresentationFormat>Breedbeeld</PresentationFormat>
  <Paragraphs>16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Werkwoorden quiz (t.t.)</vt:lpstr>
      <vt:lpstr>Ik dans </vt:lpstr>
      <vt:lpstr>Hij tekenen </vt:lpstr>
      <vt:lpstr>Wij loop</vt:lpstr>
      <vt:lpstr>Ik eet</vt:lpstr>
      <vt:lpstr>Hij wordt</vt:lpstr>
      <vt:lpstr>Ik biedt</vt:lpstr>
      <vt:lpstr>Ik drink</vt:lpstr>
      <vt:lpstr>Wij houdten</vt:lpstr>
      <vt:lpstr>Hij wil</vt:lpstr>
      <vt:lpstr>Jullie slaapen</vt:lpstr>
      <vt:lpstr>Wij roepen </vt:lpstr>
      <vt:lpstr>Ik word</vt:lpstr>
      <vt:lpstr>Hij brandt </vt:lpstr>
      <vt:lpstr>Ik kookt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Werkwoorden quiz (t.t.)</dc:title>
  <dc:creator>annelore peetroons</dc:creator>
  <cp:lastModifiedBy>annelore peetroons</cp:lastModifiedBy>
  <cp:revision>3</cp:revision>
  <dcterms:created xsi:type="dcterms:W3CDTF">2021-05-18T06:41:40Z</dcterms:created>
  <dcterms:modified xsi:type="dcterms:W3CDTF">2021-05-18T07:09:11Z</dcterms:modified>
</cp:coreProperties>
</file>