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39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846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547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754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997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3262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29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504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76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945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045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764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CD8E5145-C04B-421C-9D13-6FB00B1ED19B}" type="datetimeFigureOut">
              <a:rPr lang="nl-NL" smtClean="0"/>
              <a:t>17-5-2021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E5A4CCE9-50D0-403D-87B3-0620554528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36387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0896B2-6C3A-420C-98AE-CCF3DFDF03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Romeinse cijfer quiz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8D4420E-0D70-4584-9C9E-7E69CB717D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Annelore Peetroons </a:t>
            </a:r>
          </a:p>
        </p:txBody>
      </p:sp>
    </p:spTree>
    <p:extLst>
      <p:ext uri="{BB962C8B-B14F-4D97-AF65-F5344CB8AC3E}">
        <p14:creationId xmlns:p14="http://schemas.microsoft.com/office/powerpoint/2010/main" val="211079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2BDB150E-A9C1-46C0-B36F-C50451963AC2}"/>
              </a:ext>
            </a:extLst>
          </p:cNvPr>
          <p:cNvSpPr txBox="1"/>
          <p:nvPr/>
        </p:nvSpPr>
        <p:spPr>
          <a:xfrm>
            <a:off x="3628400" y="1851645"/>
            <a:ext cx="833865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II = 2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08E4D94-659E-483C-84BB-B687B26BA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451" y="452290"/>
            <a:ext cx="2383743" cy="23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09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89AC3985-F3EE-401F-933F-52F9C74DC753}"/>
              </a:ext>
            </a:extLst>
          </p:cNvPr>
          <p:cNvSpPr txBox="1"/>
          <p:nvPr/>
        </p:nvSpPr>
        <p:spPr>
          <a:xfrm>
            <a:off x="3174394" y="1851645"/>
            <a:ext cx="622463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IX</a:t>
            </a:r>
            <a:r>
              <a:rPr lang="nl-NL" dirty="0"/>
              <a:t> </a:t>
            </a:r>
            <a:r>
              <a:rPr lang="nl-NL" sz="19900" dirty="0"/>
              <a:t>=</a:t>
            </a:r>
            <a:r>
              <a:rPr lang="nl-NL" dirty="0"/>
              <a:t> </a:t>
            </a:r>
            <a:r>
              <a:rPr lang="nl-NL" sz="19900" dirty="0"/>
              <a:t>11</a:t>
            </a:r>
          </a:p>
        </p:txBody>
      </p:sp>
      <p:pic>
        <p:nvPicPr>
          <p:cNvPr id="3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7FDF94C5-B8D8-456D-8485-26CE10436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093" y="462802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12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22837D5-7127-42AC-BB5F-22B454243413}"/>
              </a:ext>
            </a:extLst>
          </p:cNvPr>
          <p:cNvSpPr txBox="1"/>
          <p:nvPr/>
        </p:nvSpPr>
        <p:spPr>
          <a:xfrm>
            <a:off x="2862582" y="1851645"/>
            <a:ext cx="730681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V = 10</a:t>
            </a:r>
          </a:p>
        </p:txBody>
      </p:sp>
      <p:pic>
        <p:nvPicPr>
          <p:cNvPr id="3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06CCDB5B-A65A-448A-92F1-69C020A1B8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093" y="462802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1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C7B80AF-57A2-4740-82B0-6517E20C2BCE}"/>
              </a:ext>
            </a:extLst>
          </p:cNvPr>
          <p:cNvSpPr txBox="1"/>
          <p:nvPr/>
        </p:nvSpPr>
        <p:spPr>
          <a:xfrm>
            <a:off x="1802423" y="2135401"/>
            <a:ext cx="9283144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XIX = 16</a:t>
            </a:r>
          </a:p>
        </p:txBody>
      </p:sp>
      <p:pic>
        <p:nvPicPr>
          <p:cNvPr id="3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44696653-3E1C-4C73-849A-D314E19F5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4669" y="279922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254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053C5FFC-A44D-4924-8D70-C422F53057E5}"/>
              </a:ext>
            </a:extLst>
          </p:cNvPr>
          <p:cNvSpPr txBox="1"/>
          <p:nvPr/>
        </p:nvSpPr>
        <p:spPr>
          <a:xfrm>
            <a:off x="1753931" y="2101765"/>
            <a:ext cx="868413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XX = 20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25E39293-55EE-47D4-9CE8-966590F70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4390" y="337989"/>
            <a:ext cx="2383743" cy="23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5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E41B95D9-45C3-4E21-8755-9F347F694C6B}"/>
              </a:ext>
            </a:extLst>
          </p:cNvPr>
          <p:cNvSpPr txBox="1"/>
          <p:nvPr/>
        </p:nvSpPr>
        <p:spPr>
          <a:xfrm>
            <a:off x="2146211" y="2012309"/>
            <a:ext cx="882659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XI = 11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8FBB9FD-3D23-436F-BECE-D40638A2F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8735" y="337989"/>
            <a:ext cx="2383743" cy="23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20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89187A72-A9AD-4636-99D5-B9241764DAF4}"/>
              </a:ext>
            </a:extLst>
          </p:cNvPr>
          <p:cNvSpPr txBox="1"/>
          <p:nvPr/>
        </p:nvSpPr>
        <p:spPr>
          <a:xfrm>
            <a:off x="2346121" y="1851645"/>
            <a:ext cx="749975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VI = 6</a:t>
            </a:r>
          </a:p>
        </p:txBody>
      </p:sp>
      <p:pic>
        <p:nvPicPr>
          <p:cNvPr id="1028" name="Picture 4" descr="Groen Vinkje Vector Illustratie Stockvectorkunst en meer beelden van Bord -  Bericht - iStock">
            <a:extLst>
              <a:ext uri="{FF2B5EF4-FFF2-40B4-BE49-F238E27FC236}">
                <a16:creationId xmlns:a16="http://schemas.microsoft.com/office/drawing/2014/main" id="{804C92F4-EA71-4038-9500-5936C309B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7881" y="252217"/>
            <a:ext cx="2925337" cy="292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00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80063A1-A19E-4110-99F6-2D39E55A8008}"/>
              </a:ext>
            </a:extLst>
          </p:cNvPr>
          <p:cNvSpPr txBox="1"/>
          <p:nvPr/>
        </p:nvSpPr>
        <p:spPr>
          <a:xfrm>
            <a:off x="3096226" y="1741583"/>
            <a:ext cx="1040234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III = 4</a:t>
            </a:r>
          </a:p>
        </p:txBody>
      </p:sp>
      <p:pic>
        <p:nvPicPr>
          <p:cNvPr id="3074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9B7311EE-A307-4E16-BD90-2D66B412D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093" y="462802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51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F775DBC-936B-4121-8641-59A955FE5F77}"/>
              </a:ext>
            </a:extLst>
          </p:cNvPr>
          <p:cNvSpPr txBox="1"/>
          <p:nvPr/>
        </p:nvSpPr>
        <p:spPr>
          <a:xfrm>
            <a:off x="1767254" y="1667473"/>
            <a:ext cx="966339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XIV = 16</a:t>
            </a:r>
          </a:p>
        </p:txBody>
      </p:sp>
      <p:pic>
        <p:nvPicPr>
          <p:cNvPr id="3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309FE929-CEA0-495B-A45E-BFA68E975C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093" y="462802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93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A228DB2-34B7-4201-A871-B32BD1787520}"/>
              </a:ext>
            </a:extLst>
          </p:cNvPr>
          <p:cNvSpPr txBox="1"/>
          <p:nvPr/>
        </p:nvSpPr>
        <p:spPr>
          <a:xfrm>
            <a:off x="931984" y="1851645"/>
            <a:ext cx="1222130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XVIII = 18</a:t>
            </a:r>
          </a:p>
        </p:txBody>
      </p:sp>
      <p:pic>
        <p:nvPicPr>
          <p:cNvPr id="2050" name="Picture 2" descr="Groen Vinkje Vector Illustratie Stockvectorkunst en meer beelden van Bord -  Bericht - iStock">
            <a:extLst>
              <a:ext uri="{FF2B5EF4-FFF2-40B4-BE49-F238E27FC236}">
                <a16:creationId xmlns:a16="http://schemas.microsoft.com/office/drawing/2014/main" id="{26DA0952-AA26-4AA0-85F4-D7A60C805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091" y="114300"/>
            <a:ext cx="2382715" cy="238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61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CF4C25E-D58D-41EB-A35F-3614212990CA}"/>
              </a:ext>
            </a:extLst>
          </p:cNvPr>
          <p:cNvSpPr txBox="1"/>
          <p:nvPr/>
        </p:nvSpPr>
        <p:spPr>
          <a:xfrm>
            <a:off x="2785145" y="1367406"/>
            <a:ext cx="7105475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IV = 4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6233394-2419-4EF9-9E81-B8104D4F57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6467" y="175534"/>
            <a:ext cx="2383743" cy="23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66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AA59AB3-84E5-4A14-BC5D-AB0F4DDCBDD1}"/>
              </a:ext>
            </a:extLst>
          </p:cNvPr>
          <p:cNvSpPr txBox="1"/>
          <p:nvPr/>
        </p:nvSpPr>
        <p:spPr>
          <a:xfrm>
            <a:off x="3024151" y="1755316"/>
            <a:ext cx="875810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 = 20</a:t>
            </a:r>
          </a:p>
        </p:txBody>
      </p:sp>
      <p:pic>
        <p:nvPicPr>
          <p:cNvPr id="3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7C3E7F63-58FD-4A2C-A64B-90DF69065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549" y="247649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701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8DE781A-F921-4968-BFAA-4324DA6FA14C}"/>
              </a:ext>
            </a:extLst>
          </p:cNvPr>
          <p:cNvSpPr txBox="1"/>
          <p:nvPr/>
        </p:nvSpPr>
        <p:spPr>
          <a:xfrm>
            <a:off x="3015520" y="2120317"/>
            <a:ext cx="768431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 =10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41D591C-AC9C-490F-B2FB-649F40876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559" y="391101"/>
            <a:ext cx="2383743" cy="23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00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820B3834-31F5-4775-BB53-DA13B6023F4B}"/>
              </a:ext>
            </a:extLst>
          </p:cNvPr>
          <p:cNvSpPr txBox="1"/>
          <p:nvPr/>
        </p:nvSpPr>
        <p:spPr>
          <a:xfrm>
            <a:off x="2105637" y="1912690"/>
            <a:ext cx="975518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900" dirty="0"/>
              <a:t>XXI =19</a:t>
            </a:r>
          </a:p>
        </p:txBody>
      </p:sp>
      <p:pic>
        <p:nvPicPr>
          <p:cNvPr id="3" name="Picture 2" descr="Annuleren Verwijderen Kruis - Gratis vectorafbeelding op Pixabay">
            <a:extLst>
              <a:ext uri="{FF2B5EF4-FFF2-40B4-BE49-F238E27FC236}">
                <a16:creationId xmlns:a16="http://schemas.microsoft.com/office/drawing/2014/main" id="{EC13CCBE-947D-4FBB-8B7C-B6FE5185D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093" y="462802"/>
            <a:ext cx="2424436" cy="2424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62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streept">
  <a:themeElements>
    <a:clrScheme name="Gestreept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Gestreept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estreep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Gestreept</Template>
  <TotalTime>0</TotalTime>
  <Words>47</Words>
  <Application>Microsoft Office PowerPoint</Application>
  <PresentationFormat>Breedbeeld</PresentationFormat>
  <Paragraphs>16</Paragraphs>
  <Slides>15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9" baseType="lpstr">
      <vt:lpstr>Arial</vt:lpstr>
      <vt:lpstr>Corbel</vt:lpstr>
      <vt:lpstr>Wingdings</vt:lpstr>
      <vt:lpstr>Gestreept</vt:lpstr>
      <vt:lpstr>Romeinse cijfer quiz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Romeinse cijfer quiz</dc:title>
  <dc:creator>annelore peetroons</dc:creator>
  <cp:lastModifiedBy>annelore peetroons</cp:lastModifiedBy>
  <cp:revision>2</cp:revision>
  <dcterms:created xsi:type="dcterms:W3CDTF">2021-05-17T12:26:36Z</dcterms:created>
  <dcterms:modified xsi:type="dcterms:W3CDTF">2021-05-17T12:43:43Z</dcterms:modified>
</cp:coreProperties>
</file>