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3ECE-8C00-41F0-8F21-B17F5815568F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968-EAED-4CBD-914D-2B877BFAD56A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78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3ECE-8C00-41F0-8F21-B17F5815568F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968-EAED-4CBD-914D-2B877BFAD5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04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3ECE-8C00-41F0-8F21-B17F5815568F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968-EAED-4CBD-914D-2B877BFAD5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23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3ECE-8C00-41F0-8F21-B17F5815568F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968-EAED-4CBD-914D-2B877BFAD5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75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3ECE-8C00-41F0-8F21-B17F5815568F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968-EAED-4CBD-914D-2B877BFAD56A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1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3ECE-8C00-41F0-8F21-B17F5815568F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968-EAED-4CBD-914D-2B877BFAD5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18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3ECE-8C00-41F0-8F21-B17F5815568F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968-EAED-4CBD-914D-2B877BFAD5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47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3ECE-8C00-41F0-8F21-B17F5815568F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968-EAED-4CBD-914D-2B877BFAD5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9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3ECE-8C00-41F0-8F21-B17F5815568F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968-EAED-4CBD-914D-2B877BFAD5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38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8213ECE-8C00-41F0-8F21-B17F5815568F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D9C968-EAED-4CBD-914D-2B877BFAD5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66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3ECE-8C00-41F0-8F21-B17F5815568F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968-EAED-4CBD-914D-2B877BFAD5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22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213ECE-8C00-41F0-8F21-B17F5815568F}" type="datetimeFigureOut">
              <a:rPr lang="nl-NL" smtClean="0"/>
              <a:t>17-5-2021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D9C968-EAED-4CBD-914D-2B877BFAD56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58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4C456-B88D-4F95-A6F7-3C0D02DF8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b="1" dirty="0"/>
              <a:t>Symmetrisch of </a:t>
            </a:r>
            <a:r>
              <a:rPr lang="nl-NL" b="1" dirty="0" err="1"/>
              <a:t>asymmetrich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DC02FD-4696-4A44-819B-E9CEFDBD2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Annelore Peetroons</a:t>
            </a:r>
          </a:p>
        </p:txBody>
      </p:sp>
    </p:spTree>
    <p:extLst>
      <p:ext uri="{BB962C8B-B14F-4D97-AF65-F5344CB8AC3E}">
        <p14:creationId xmlns:p14="http://schemas.microsoft.com/office/powerpoint/2010/main" val="203272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EA6E7-AB72-4399-9DF8-992EDB27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symmetrisch</a:t>
            </a:r>
          </a:p>
        </p:txBody>
      </p:sp>
      <p:pic>
        <p:nvPicPr>
          <p:cNvPr id="1026" name="Picture 2" descr="Mercedes Benz Logo | Evolutie Geschiedenis en Betekenis">
            <a:extLst>
              <a:ext uri="{FF2B5EF4-FFF2-40B4-BE49-F238E27FC236}">
                <a16:creationId xmlns:a16="http://schemas.microsoft.com/office/drawing/2014/main" id="{8782B4A2-040A-4C84-8F91-2443CAB0EC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08" y="2244437"/>
            <a:ext cx="5571196" cy="31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48FB0-9535-4E58-ACE7-2D5FA7ED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asymmetrisch</a:t>
            </a:r>
          </a:p>
        </p:txBody>
      </p:sp>
      <p:pic>
        <p:nvPicPr>
          <p:cNvPr id="2050" name="Picture 2" descr="Afbeeldingsresultaat voor auto tekening simpel | Auto tekeningen, Peuter  auto, Auto">
            <a:extLst>
              <a:ext uri="{FF2B5EF4-FFF2-40B4-BE49-F238E27FC236}">
                <a16:creationId xmlns:a16="http://schemas.microsoft.com/office/drawing/2014/main" id="{76B245EB-5A29-4E0F-813E-76542D9DC9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28" y="2103227"/>
            <a:ext cx="4865832" cy="36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90E03-8D75-4CD9-A0F5-3669942D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symmetrisch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72DAD5B-A7E2-4C9F-A23E-F14AA01F3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9633" y="1846263"/>
            <a:ext cx="253305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86279-54F2-4563-996D-5D3A4368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symmetrisch</a:t>
            </a:r>
          </a:p>
        </p:txBody>
      </p:sp>
      <p:pic>
        <p:nvPicPr>
          <p:cNvPr id="3074" name="Picture 2" descr="Een vlinder tekenen: 8 stappen (met afbeeldingen) - wikiHow">
            <a:extLst>
              <a:ext uri="{FF2B5EF4-FFF2-40B4-BE49-F238E27FC236}">
                <a16:creationId xmlns:a16="http://schemas.microsoft.com/office/drawing/2014/main" id="{1CC191E7-ADF2-4D87-AE7B-C6F7734CA9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90" y="1891145"/>
            <a:ext cx="4779819" cy="46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B4901-76A1-452F-BC16-D1EF09D39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asymmetrisch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D0B9A6F-DC45-49B6-ADFB-BC4E22789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9718" y="1929390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89B11-08F6-4C8C-9E98-789CF4E8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 VOOR EEN QUIZ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E88D554-B752-4584-A858-7AA910F40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841" y="1870901"/>
            <a:ext cx="2151619" cy="358486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6420AB4-4A69-44B1-9D86-C2BC0B2EA9F6}"/>
              </a:ext>
            </a:extLst>
          </p:cNvPr>
          <p:cNvSpPr txBox="1"/>
          <p:nvPr/>
        </p:nvSpPr>
        <p:spPr>
          <a:xfrm>
            <a:off x="914401" y="5452844"/>
            <a:ext cx="370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de figuur symmetrisch is ga je op je stoel staan.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603B72-89F0-4B28-9BA2-50149980B4B2}"/>
              </a:ext>
            </a:extLst>
          </p:cNvPr>
          <p:cNvSpPr txBox="1"/>
          <p:nvPr/>
        </p:nvSpPr>
        <p:spPr>
          <a:xfrm>
            <a:off x="6400800" y="5452844"/>
            <a:ext cx="420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de figuur asymmetrisch is blijf je op de grond staan.</a:t>
            </a:r>
          </a:p>
        </p:txBody>
      </p:sp>
    </p:spTree>
    <p:extLst>
      <p:ext uri="{BB962C8B-B14F-4D97-AF65-F5344CB8AC3E}">
        <p14:creationId xmlns:p14="http://schemas.microsoft.com/office/powerpoint/2010/main" val="13819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C209C-430E-4FDE-BC89-592082F7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symmetrisch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D241A-520B-4B83-88E0-E87012FB9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9D51F29-4749-4059-95A2-B8D0C7834D00}"/>
              </a:ext>
            </a:extLst>
          </p:cNvPr>
          <p:cNvSpPr/>
          <p:nvPr/>
        </p:nvSpPr>
        <p:spPr>
          <a:xfrm>
            <a:off x="3682767" y="2340528"/>
            <a:ext cx="5117284" cy="296970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57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D6C57-A818-45D5-853D-E0F5DA21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asymmetrisch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382549-95D6-4398-BAB7-5591842FE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Golf 4">
            <a:extLst>
              <a:ext uri="{FF2B5EF4-FFF2-40B4-BE49-F238E27FC236}">
                <a16:creationId xmlns:a16="http://schemas.microsoft.com/office/drawing/2014/main" id="{1221ABFE-ECF2-4532-A6F8-7A40E29B47A9}"/>
              </a:ext>
            </a:extLst>
          </p:cNvPr>
          <p:cNvSpPr/>
          <p:nvPr/>
        </p:nvSpPr>
        <p:spPr>
          <a:xfrm>
            <a:off x="2617365" y="2734810"/>
            <a:ext cx="6509857" cy="2466363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9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3E891-80F2-4BA6-8003-0337D2A6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symmetrisch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F11B99-3ACB-4FA7-BBA0-838D0D0C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1D39D739-A898-4873-A6F6-8BE980741109}"/>
              </a:ext>
            </a:extLst>
          </p:cNvPr>
          <p:cNvSpPr/>
          <p:nvPr/>
        </p:nvSpPr>
        <p:spPr>
          <a:xfrm>
            <a:off x="3800213" y="1976027"/>
            <a:ext cx="3900881" cy="376277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6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1786F-D3ED-4A2A-A1EA-49FE10B1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symmetrisch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E3E4CC-94BA-4EDC-86A2-9D72C6598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ter: 5 punten 4">
            <a:extLst>
              <a:ext uri="{FF2B5EF4-FFF2-40B4-BE49-F238E27FC236}">
                <a16:creationId xmlns:a16="http://schemas.microsoft.com/office/drawing/2014/main" id="{B70A5FF8-B1C4-4849-A6D5-C2EA80AFADA2}"/>
              </a:ext>
            </a:extLst>
          </p:cNvPr>
          <p:cNvSpPr/>
          <p:nvPr/>
        </p:nvSpPr>
        <p:spPr>
          <a:xfrm>
            <a:off x="3783435" y="1929468"/>
            <a:ext cx="4773336" cy="36743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0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758BB-6F99-46A0-850B-7E091CFF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asymmetrisch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2F6B4-2827-4167-B163-4D6AAD1AB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Niet toegestaan-symbool 3">
            <a:extLst>
              <a:ext uri="{FF2B5EF4-FFF2-40B4-BE49-F238E27FC236}">
                <a16:creationId xmlns:a16="http://schemas.microsoft.com/office/drawing/2014/main" id="{6235D535-DFAF-4D3D-B4C8-0C2016FDAC01}"/>
              </a:ext>
            </a:extLst>
          </p:cNvPr>
          <p:cNvSpPr/>
          <p:nvPr/>
        </p:nvSpPr>
        <p:spPr>
          <a:xfrm>
            <a:off x="3909270" y="2273418"/>
            <a:ext cx="4026715" cy="3322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2771B-6722-42B5-9135-48704A71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asymmetrisch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118A78-8197-464B-8A67-C3DE74F35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Explosie: 14 punten 3">
            <a:extLst>
              <a:ext uri="{FF2B5EF4-FFF2-40B4-BE49-F238E27FC236}">
                <a16:creationId xmlns:a16="http://schemas.microsoft.com/office/drawing/2014/main" id="{285218FF-E2BB-4C33-8C74-ADA42D08ADDD}"/>
              </a:ext>
            </a:extLst>
          </p:cNvPr>
          <p:cNvSpPr/>
          <p:nvPr/>
        </p:nvSpPr>
        <p:spPr>
          <a:xfrm>
            <a:off x="3387474" y="2525086"/>
            <a:ext cx="5478011" cy="2793534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6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C8413-7C49-4AFA-A447-878E04C7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symmetrisch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BFBE13-A751-43A0-8054-684A1E508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Vijfhoek 3">
            <a:extLst>
              <a:ext uri="{FF2B5EF4-FFF2-40B4-BE49-F238E27FC236}">
                <a16:creationId xmlns:a16="http://schemas.microsoft.com/office/drawing/2014/main" id="{4B444D81-10EE-4BEB-8502-67A2B86DD24D}"/>
              </a:ext>
            </a:extLst>
          </p:cNvPr>
          <p:cNvSpPr/>
          <p:nvPr/>
        </p:nvSpPr>
        <p:spPr>
          <a:xfrm>
            <a:off x="3363986" y="2340529"/>
            <a:ext cx="4647500" cy="3154105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3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45</Words>
  <Application>Microsoft Office PowerPoint</Application>
  <PresentationFormat>Breedbeeld</PresentationFormat>
  <Paragraphs>17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Terugblik</vt:lpstr>
      <vt:lpstr>Symmetrisch of asymmetrich</vt:lpstr>
      <vt:lpstr>TIJD VOOR EEN QUIZ </vt:lpstr>
      <vt:lpstr>symmetrisch</vt:lpstr>
      <vt:lpstr>asymmetrisch</vt:lpstr>
      <vt:lpstr>symmetrisch</vt:lpstr>
      <vt:lpstr>symmetrisch</vt:lpstr>
      <vt:lpstr>asymmetrisch</vt:lpstr>
      <vt:lpstr>asymmetrisch</vt:lpstr>
      <vt:lpstr>symmetrisch</vt:lpstr>
      <vt:lpstr>symmetrisch</vt:lpstr>
      <vt:lpstr>asymmetrisch</vt:lpstr>
      <vt:lpstr>symmetrisch</vt:lpstr>
      <vt:lpstr>symmetrisch</vt:lpstr>
      <vt:lpstr>asymmetrisch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Symmetrisch of asymmetrich</dc:title>
  <dc:creator>annelore peetroons</dc:creator>
  <cp:lastModifiedBy>annelore peetroons</cp:lastModifiedBy>
  <cp:revision>5</cp:revision>
  <dcterms:created xsi:type="dcterms:W3CDTF">2021-05-15T09:47:26Z</dcterms:created>
  <dcterms:modified xsi:type="dcterms:W3CDTF">2021-05-17T07:35:14Z</dcterms:modified>
</cp:coreProperties>
</file>